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7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F6B62-220A-4AF7-BAC1-C0893B5865CA}" type="datetimeFigureOut">
              <a:rPr lang="ru-RU" smtClean="0"/>
              <a:pPr/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9618-6FD4-4A8C-BE8D-FC44A7211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лнце 6"/>
          <p:cNvSpPr/>
          <p:nvPr/>
        </p:nvSpPr>
        <p:spPr>
          <a:xfrm>
            <a:off x="857224" y="0"/>
            <a:ext cx="7072362" cy="6000768"/>
          </a:xfrm>
          <a:prstGeom prst="su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488" y="2285992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en-US" dirty="0" smtClean="0"/>
              <a:t> </a:t>
            </a:r>
            <a:r>
              <a:rPr lang="ru-RU" sz="2400" i="1" dirty="0" smtClean="0"/>
              <a:t>Рисунки  к  урокам </a:t>
            </a:r>
          </a:p>
          <a:p>
            <a:r>
              <a:rPr lang="ru-RU" sz="2400" i="1" dirty="0" smtClean="0"/>
              <a:t>       по  молекулярной </a:t>
            </a:r>
          </a:p>
          <a:p>
            <a:r>
              <a:rPr lang="ru-RU" sz="2400" i="1" dirty="0" smtClean="0"/>
              <a:t>              физике   </a:t>
            </a:r>
            <a:endParaRPr lang="ru-RU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gig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14422"/>
            <a:ext cx="5143536" cy="4643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214290"/>
            <a:ext cx="578647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</a:t>
            </a:r>
            <a:r>
              <a:rPr lang="ru-RU" sz="2800" dirty="0" smtClean="0"/>
              <a:t>Конденсационный   гигрометр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termomasin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7620000" cy="5057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karn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76200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214290"/>
            <a:ext cx="5214974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        Цикл  Карно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dvs4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357430"/>
            <a:ext cx="4762500" cy="31432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357166"/>
            <a:ext cx="8858312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ru-RU" sz="3200" dirty="0" smtClean="0"/>
              <a:t>Такты  работы  двигателя  внутреннего  сгорания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krist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shkal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tepl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macr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mole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76200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14290"/>
            <a:ext cx="507209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ru-RU" sz="2400" dirty="0" smtClean="0"/>
              <a:t>Определение  размеров  молекул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fvzaimo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shter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gigromet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00108"/>
            <a:ext cx="5867400" cy="5715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142852"/>
            <a:ext cx="4357718" cy="5847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  </a:t>
            </a:r>
            <a:r>
              <a:rPr lang="ru-RU" sz="3200" dirty="0" smtClean="0"/>
              <a:t>Волосяной  гигрометр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kx.narod.ru/pic/gigr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0"/>
            <a:ext cx="4105275" cy="6667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643050"/>
            <a:ext cx="3500462" cy="144655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Волосяной   гигрометр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14</cp:revision>
  <dcterms:created xsi:type="dcterms:W3CDTF">2002-01-02T14:49:48Z</dcterms:created>
  <dcterms:modified xsi:type="dcterms:W3CDTF">2002-01-02T15:26:18Z</dcterms:modified>
</cp:coreProperties>
</file>